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45"/>
  </p:notesMasterIdLst>
  <p:sldIdLst>
    <p:sldId id="256" r:id="rId4"/>
    <p:sldId id="257" r:id="rId5"/>
    <p:sldId id="258" r:id="rId6"/>
    <p:sldId id="259" r:id="rId7"/>
    <p:sldId id="261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8DD736-37CB-4484-9E1E-C27D1C51C3F6}">
          <p14:sldIdLst>
            <p14:sldId id="256"/>
            <p14:sldId id="257"/>
            <p14:sldId id="258"/>
            <p14:sldId id="259"/>
            <p14:sldId id="261"/>
            <p14:sldId id="260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91" autoAdjust="0"/>
  </p:normalViewPr>
  <p:slideViewPr>
    <p:cSldViewPr>
      <p:cViewPr varScale="1">
        <p:scale>
          <a:sx n="124" d="100"/>
          <a:sy n="124" d="100"/>
        </p:scale>
        <p:origin x="96" y="4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2023-09-18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8460432" y="4948014"/>
            <a:ext cx="683568" cy="19548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타이틀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2017.03.07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부서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139"/>
            <a:ext cx="6876256" cy="48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설문 예시 페이지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04"/>
            <a:ext cx="6876256" cy="48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5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영양 추천 결과 페이지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804"/>
            <a:ext cx="6876256" cy="48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필수 스토어 페이지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287"/>
            <a:ext cx="6876256" cy="487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5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39"/>
            <a:ext cx="6876256" cy="48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제품 無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" y="270139"/>
            <a:ext cx="6872295" cy="48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4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제품 </a:t>
            </a:r>
            <a:r>
              <a:rPr lang="ko-KR" altLang="en-US" dirty="0" smtClean="0"/>
              <a:t>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417"/>
            <a:ext cx="6876256" cy="48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구독서비스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결제화면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0186"/>
            <a:ext cx="6768752" cy="4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주문서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4444"/>
              </p:ext>
            </p:extLst>
          </p:nvPr>
        </p:nvGraphicFramePr>
        <p:xfrm>
          <a:off x="217612" y="622201"/>
          <a:ext cx="8631436" cy="40960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2017.03.03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쀼어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2017.03.07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진입 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회원정보 수집정책 변경에 따른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Depth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축소 반영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쀼어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3.2.1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Quick menu 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마케팅팀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전략을 반영한 메뉴수정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주문서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주문 완료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PillSu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후기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16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정기구독 후기 상세페이지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17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04248" cy="4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후기 등록 페이지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18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23"/>
            <a:ext cx="6804248" cy="48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고객센터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 및 공지사항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19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자주 묻는 질문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20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1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비회원 주문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" y="300186"/>
            <a:ext cx="6859934" cy="4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4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약관 및 방침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이용약관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약관 및 방침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개인정보처리방침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359"/>
            <a:ext cx="6876256" cy="48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b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latin typeface="+mn-ea"/>
              </a:rPr>
              <a:t>2.1 Screen Definition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2.2 Popup type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  <a:b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3.1 case A</a:t>
            </a:r>
            <a:b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3.2 case B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Login</a:t>
            </a:r>
            <a:b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latin typeface="+mn-ea"/>
              </a:rPr>
              <a:t>4.1 Login 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4.2 login &gt; </a:t>
            </a:r>
            <a:r>
              <a:rPr lang="ko-KR" altLang="en-US" sz="1050" dirty="0" smtClean="0">
                <a:latin typeface="+mn-ea"/>
              </a:rPr>
              <a:t>회원가입</a:t>
            </a:r>
            <a:r>
              <a:rPr lang="en-US" altLang="ko-KR" sz="1050" dirty="0" smtClean="0">
                <a:latin typeface="+mn-ea"/>
              </a:rPr>
              <a:t/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4.3 Login &gt; error </a:t>
            </a:r>
            <a:r>
              <a:rPr lang="en-US" altLang="ko-KR" sz="1050" dirty="0" err="1" smtClean="0">
                <a:latin typeface="+mn-ea"/>
              </a:rPr>
              <a:t>msg</a:t>
            </a:r>
            <a:r>
              <a:rPr lang="en-US" altLang="ko-KR" sz="1050" dirty="0" smtClean="0">
                <a:latin typeface="+mn-ea"/>
              </a:rPr>
              <a:t/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4.3.1 Login &gt; error </a:t>
            </a:r>
            <a:r>
              <a:rPr lang="en-US" altLang="ko-KR" sz="1050" dirty="0" err="1" smtClean="0">
                <a:latin typeface="+mn-ea"/>
              </a:rPr>
              <a:t>msg</a:t>
            </a:r>
            <a:r>
              <a:rPr lang="en-US" altLang="ko-KR" sz="1050" dirty="0" smtClean="0">
                <a:latin typeface="+mn-ea"/>
              </a:rPr>
              <a:t> &gt; ID </a:t>
            </a:r>
            <a:r>
              <a:rPr lang="ko-KR" altLang="en-US" sz="1050" dirty="0" smtClean="0">
                <a:latin typeface="+mn-ea"/>
              </a:rPr>
              <a:t>찾기</a:t>
            </a:r>
            <a:r>
              <a:rPr lang="en-US" altLang="ko-KR" sz="1050" dirty="0" smtClean="0">
                <a:latin typeface="+mn-ea"/>
              </a:rPr>
              <a:t/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4.3.2 Login &gt; error </a:t>
            </a:r>
            <a:r>
              <a:rPr lang="en-US" altLang="ko-KR" sz="1050" dirty="0" err="1" smtClean="0">
                <a:latin typeface="+mn-ea"/>
              </a:rPr>
              <a:t>msg</a:t>
            </a:r>
            <a:r>
              <a:rPr lang="en-US" altLang="ko-KR" sz="1050" dirty="0" smtClean="0">
                <a:latin typeface="+mn-ea"/>
              </a:rPr>
              <a:t> &gt; </a:t>
            </a:r>
            <a:r>
              <a:rPr lang="ko-KR" altLang="en-US" sz="1050" dirty="0" err="1" smtClean="0">
                <a:latin typeface="+mn-ea"/>
              </a:rPr>
              <a:t>비밀번호찾기</a:t>
            </a:r>
            <a:endParaRPr lang="en-US" altLang="ko-KR" sz="1200" dirty="0" smtClean="0">
              <a:latin typeface="+mn-ea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ko-KR" altLang="en-US" sz="1200" b="1" dirty="0" smtClean="0">
                <a:latin typeface="+mn-ea"/>
              </a:rPr>
              <a:t>주요기능</a:t>
            </a:r>
            <a:r>
              <a:rPr lang="en-US" altLang="ko-KR" sz="1200" b="1" dirty="0" smtClean="0">
                <a:latin typeface="+mn-ea"/>
              </a:rPr>
              <a:t>1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5.1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1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5.1.1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상세기능</a:t>
            </a:r>
            <a:r>
              <a:rPr lang="en-US" altLang="ko-KR" sz="1050" dirty="0" smtClean="0">
                <a:latin typeface="+mn-ea"/>
              </a:rPr>
              <a:t>1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5.1.2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상세기능</a:t>
            </a:r>
            <a:r>
              <a:rPr lang="en-US" altLang="ko-KR" sz="1050" dirty="0" smtClean="0">
                <a:latin typeface="+mn-ea"/>
              </a:rPr>
              <a:t>2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5.2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2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61397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2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약관 및 방침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마케팅 </a:t>
            </a:r>
            <a:r>
              <a:rPr lang="ko-KR" altLang="en-US" dirty="0" err="1" smtClean="0"/>
              <a:t>수신동의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" y="267494"/>
            <a:ext cx="6869205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 페이지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25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err="1" smtClean="0"/>
              <a:t>영양추천</a:t>
            </a:r>
            <a:r>
              <a:rPr lang="ko-KR" altLang="en-US" dirty="0" smtClean="0"/>
              <a:t> 결과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26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320"/>
            <a:ext cx="6876256" cy="48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정기구독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27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520"/>
            <a:ext cx="6876256" cy="48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8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28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3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쿠폰함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29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630"/>
            <a:ext cx="6876256" cy="48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후기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30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300186"/>
            <a:ext cx="6875676" cy="4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정보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803"/>
            <a:ext cx="6876256" cy="486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100"/>
            <a:ext cx="6876256" cy="48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33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상품 등록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34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397"/>
            <a:ext cx="6876256" cy="48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상품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" y="293823"/>
            <a:ext cx="6869443" cy="48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5881039" y="2391827"/>
            <a:ext cx="1224135" cy="2412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1.0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43242" y="477349"/>
            <a:ext cx="1254722" cy="304625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solidFill>
                  <a:schemeClr val="bg1"/>
                </a:solidFill>
                <a:latin typeface="+mn-ea"/>
              </a:rPr>
              <a:t>메인 페이지</a:t>
            </a:r>
            <a:endParaRPr kumimoji="0"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>
            <a:stCxn id="22" idx="2"/>
            <a:endCxn id="114" idx="2"/>
          </p:cNvCxnSpPr>
          <p:nvPr/>
        </p:nvCxnSpPr>
        <p:spPr>
          <a:xfrm flipH="1">
            <a:off x="859750" y="2431802"/>
            <a:ext cx="11842" cy="7958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 bwMode="auto">
          <a:xfrm>
            <a:off x="6863714" y="113159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회원가입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2065" y="2158628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스토어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5" name="꺾인 연결선 54"/>
          <p:cNvCxnSpPr>
            <a:stCxn id="214" idx="3"/>
            <a:endCxn id="21" idx="1"/>
          </p:cNvCxnSpPr>
          <p:nvPr/>
        </p:nvCxnSpPr>
        <p:spPr>
          <a:xfrm>
            <a:off x="6100757" y="937033"/>
            <a:ext cx="762957" cy="30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214" idx="3"/>
            <a:endCxn id="80" idx="1"/>
          </p:cNvCxnSpPr>
          <p:nvPr/>
        </p:nvCxnSpPr>
        <p:spPr>
          <a:xfrm>
            <a:off x="6100757" y="937033"/>
            <a:ext cx="762957" cy="58831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 bwMode="auto">
          <a:xfrm>
            <a:off x="6863714" y="141734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 smtClean="0">
                <a:latin typeface="+mn-ea"/>
              </a:rPr>
              <a:t>ID/PW</a:t>
            </a:r>
            <a:r>
              <a:rPr lang="ko-KR" altLang="en-US" sz="900" dirty="0" smtClean="0">
                <a:latin typeface="+mn-ea"/>
              </a:rPr>
              <a:t>찾기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401912" y="301167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상품상세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0" name="직선 연결선 129"/>
          <p:cNvCxnSpPr>
            <a:endCxn id="58" idx="0"/>
          </p:cNvCxnSpPr>
          <p:nvPr/>
        </p:nvCxnSpPr>
        <p:spPr>
          <a:xfrm>
            <a:off x="2179106" y="2405191"/>
            <a:ext cx="15851" cy="189180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1587820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schemeClr val="bg1"/>
                </a:solidFill>
                <a:latin typeface="+mn-ea"/>
              </a:rPr>
              <a:t>후기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모서리가 둥근 직사각형 133"/>
          <p:cNvSpPr/>
          <p:nvPr/>
        </p:nvSpPr>
        <p:spPr bwMode="auto">
          <a:xfrm>
            <a:off x="992291" y="3461774"/>
            <a:ext cx="1052416" cy="2020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후기 상세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구독자</a:t>
            </a:r>
            <a:r>
              <a:rPr lang="en-US" altLang="ko-KR" sz="900" dirty="0" smtClean="0">
                <a:latin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6" name="직선 연결선 145"/>
          <p:cNvCxnSpPr>
            <a:stCxn id="147" idx="2"/>
          </p:cNvCxnSpPr>
          <p:nvPr/>
        </p:nvCxnSpPr>
        <p:spPr>
          <a:xfrm>
            <a:off x="3650375" y="2431802"/>
            <a:ext cx="8345" cy="97559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>
            <a:off x="3060848" y="2158628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schemeClr val="bg1"/>
                </a:solidFill>
                <a:latin typeface="+mn-ea"/>
              </a:rPr>
              <a:t>고객센터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8" name="모서리가 둥근 직사각형 147"/>
          <p:cNvSpPr/>
          <p:nvPr/>
        </p:nvSpPr>
        <p:spPr bwMode="auto">
          <a:xfrm>
            <a:off x="3206014" y="2678811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공지사항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9" name="모서리가 둥근 직사각형 148"/>
          <p:cNvSpPr/>
          <p:nvPr/>
        </p:nvSpPr>
        <p:spPr bwMode="auto">
          <a:xfrm>
            <a:off x="3206014" y="301167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자주 묻는 질문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4891238" y="1298440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schemeClr val="bg1"/>
                </a:solidFill>
                <a:latin typeface="+mn-ea"/>
              </a:rPr>
              <a:t>장바구니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0" name="꺾인 연결선 159"/>
          <p:cNvCxnSpPr/>
          <p:nvPr/>
        </p:nvCxnSpPr>
        <p:spPr>
          <a:xfrm rot="5400000">
            <a:off x="1995707" y="222978"/>
            <a:ext cx="866429" cy="3083362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모서리가 둥근 직사각형 213"/>
          <p:cNvSpPr/>
          <p:nvPr/>
        </p:nvSpPr>
        <p:spPr>
          <a:xfrm>
            <a:off x="4921703" y="80044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900" b="1" dirty="0" smtClean="0">
                <a:solidFill>
                  <a:schemeClr val="bg1"/>
                </a:solidFill>
                <a:latin typeface="+mn-ea"/>
              </a:rPr>
              <a:t>Login(user icon)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70" name="직선 연결선 269"/>
          <p:cNvCxnSpPr>
            <a:stCxn id="271" idx="2"/>
          </p:cNvCxnSpPr>
          <p:nvPr/>
        </p:nvCxnSpPr>
        <p:spPr>
          <a:xfrm>
            <a:off x="6473048" y="2374795"/>
            <a:ext cx="20058" cy="21029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모서리가 둥근 직사각형 270"/>
          <p:cNvSpPr/>
          <p:nvPr/>
        </p:nvSpPr>
        <p:spPr>
          <a:xfrm>
            <a:off x="5883521" y="2101621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마이 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3" name="모서리가 둥근 직사각형 272"/>
          <p:cNvSpPr/>
          <p:nvPr/>
        </p:nvSpPr>
        <p:spPr bwMode="auto">
          <a:xfrm>
            <a:off x="5985087" y="252896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 smtClean="0">
                <a:latin typeface="+mn-ea"/>
              </a:rPr>
              <a:t>AI </a:t>
            </a:r>
            <a:r>
              <a:rPr lang="ko-KR" altLang="en-US" sz="900" dirty="0" smtClean="0">
                <a:latin typeface="+mn-ea"/>
              </a:rPr>
              <a:t>추천 결과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4" name="모서리가 둥근 직사각형 273"/>
          <p:cNvSpPr/>
          <p:nvPr/>
        </p:nvSpPr>
        <p:spPr bwMode="auto">
          <a:xfrm>
            <a:off x="6015031" y="329556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결제 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3206014" y="336237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비회원 주문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1737119" y="4296992"/>
            <a:ext cx="915675" cy="2884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후기 작성 페이지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51520" y="483518"/>
            <a:ext cx="432048" cy="144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933651" y="100508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설문 참여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0" name="꺾인 연결선 69"/>
          <p:cNvCxnSpPr/>
          <p:nvPr/>
        </p:nvCxnSpPr>
        <p:spPr>
          <a:xfrm flipV="1">
            <a:off x="7779389" y="1123999"/>
            <a:ext cx="364360" cy="14480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 bwMode="auto">
          <a:xfrm>
            <a:off x="8155019" y="104409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약관 상세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998425" y="3807562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후기 일반 구매자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0" name="직선 연결선 239"/>
          <p:cNvCxnSpPr>
            <a:stCxn id="134" idx="3"/>
          </p:cNvCxnSpPr>
          <p:nvPr/>
        </p:nvCxnSpPr>
        <p:spPr>
          <a:xfrm>
            <a:off x="2044707" y="3562804"/>
            <a:ext cx="158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043338" y="3910240"/>
            <a:ext cx="159616" cy="18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endCxn id="131" idx="0"/>
          </p:cNvCxnSpPr>
          <p:nvPr/>
        </p:nvCxnSpPr>
        <p:spPr>
          <a:xfrm>
            <a:off x="2177347" y="1757805"/>
            <a:ext cx="0" cy="39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983355" y="1760300"/>
            <a:ext cx="3975982" cy="27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409268" y="1790402"/>
            <a:ext cx="0" cy="294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모서리가 둥근 직사각형 125"/>
          <p:cNvSpPr/>
          <p:nvPr/>
        </p:nvSpPr>
        <p:spPr bwMode="auto">
          <a:xfrm>
            <a:off x="6015031" y="3668416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쿠폰함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6024396" y="402120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후기 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6024396" y="444119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내 정보관리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62" name="직선 연결선 261"/>
          <p:cNvCxnSpPr/>
          <p:nvPr/>
        </p:nvCxnSpPr>
        <p:spPr>
          <a:xfrm>
            <a:off x="7959337" y="1798526"/>
            <a:ext cx="2232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7369810" y="2084589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관리자페이지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4" name="직선 연결선 263"/>
          <p:cNvCxnSpPr>
            <a:stCxn id="152" idx="2"/>
          </p:cNvCxnSpPr>
          <p:nvPr/>
        </p:nvCxnSpPr>
        <p:spPr>
          <a:xfrm>
            <a:off x="7959337" y="2357763"/>
            <a:ext cx="0" cy="1033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모서리가 둥근 직사각형 158"/>
          <p:cNvSpPr/>
          <p:nvPr/>
        </p:nvSpPr>
        <p:spPr bwMode="auto">
          <a:xfrm>
            <a:off x="7488414" y="263697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회원관리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 bwMode="auto">
          <a:xfrm>
            <a:off x="7481087" y="2993641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상품등록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2" name="모서리가 둥근 직사각형 161"/>
          <p:cNvSpPr/>
          <p:nvPr/>
        </p:nvSpPr>
        <p:spPr bwMode="auto">
          <a:xfrm>
            <a:off x="7481087" y="330644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상품관리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77" name="직선 연결선 276"/>
          <p:cNvCxnSpPr>
            <a:endCxn id="63" idx="3"/>
          </p:cNvCxnSpPr>
          <p:nvPr/>
        </p:nvCxnSpPr>
        <p:spPr>
          <a:xfrm flipH="1" flipV="1">
            <a:off x="3112705" y="1141673"/>
            <a:ext cx="857898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endCxn id="214" idx="1"/>
          </p:cNvCxnSpPr>
          <p:nvPr/>
        </p:nvCxnSpPr>
        <p:spPr>
          <a:xfrm flipV="1">
            <a:off x="3970603" y="937033"/>
            <a:ext cx="951100" cy="1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>
            <a:endCxn id="156" idx="1"/>
          </p:cNvCxnSpPr>
          <p:nvPr/>
        </p:nvCxnSpPr>
        <p:spPr>
          <a:xfrm>
            <a:off x="3983355" y="1430643"/>
            <a:ext cx="907883" cy="4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>
            <a:stCxn id="80" idx="3"/>
            <a:endCxn id="175" idx="1"/>
          </p:cNvCxnSpPr>
          <p:nvPr/>
        </p:nvCxnSpPr>
        <p:spPr>
          <a:xfrm>
            <a:off x="7779389" y="1525352"/>
            <a:ext cx="254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모서리가 둥근 직사각형 174"/>
          <p:cNvSpPr/>
          <p:nvPr/>
        </p:nvSpPr>
        <p:spPr bwMode="auto">
          <a:xfrm>
            <a:off x="8033929" y="141734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찾기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모서리가 둥근 직사각형 64"/>
          <p:cNvSpPr/>
          <p:nvPr/>
        </p:nvSpPr>
        <p:spPr bwMode="auto">
          <a:xfrm>
            <a:off x="6013548" y="293275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정기구독관리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>
            <a:stCxn id="128" idx="3"/>
          </p:cNvCxnSpPr>
          <p:nvPr/>
        </p:nvCxnSpPr>
        <p:spPr>
          <a:xfrm>
            <a:off x="6940071" y="4549211"/>
            <a:ext cx="2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 bwMode="auto">
          <a:xfrm>
            <a:off x="7181918" y="444119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회원탈퇴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/>
          <p:cNvCxnSpPr>
            <a:stCxn id="12" idx="2"/>
          </p:cNvCxnSpPr>
          <p:nvPr/>
        </p:nvCxnSpPr>
        <p:spPr>
          <a:xfrm>
            <a:off x="3970603" y="781974"/>
            <a:ext cx="0" cy="97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 bwMode="auto">
          <a:xfrm>
            <a:off x="653616" y="104409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설문 완료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8" name="직선 연결선 227"/>
          <p:cNvCxnSpPr>
            <a:stCxn id="85" idx="3"/>
            <a:endCxn id="63" idx="1"/>
          </p:cNvCxnSpPr>
          <p:nvPr/>
        </p:nvCxnSpPr>
        <p:spPr>
          <a:xfrm flipV="1">
            <a:off x="1569291" y="1141673"/>
            <a:ext cx="364360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stCxn id="52" idx="3"/>
          </p:cNvCxnSpPr>
          <p:nvPr/>
        </p:nvCxnSpPr>
        <p:spPr>
          <a:xfrm>
            <a:off x="4121689" y="3470384"/>
            <a:ext cx="1182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모서리가 둥근 직사각형 95"/>
          <p:cNvSpPr/>
          <p:nvPr/>
        </p:nvSpPr>
        <p:spPr bwMode="auto">
          <a:xfrm>
            <a:off x="4243477" y="336237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err="1" smtClean="0">
                <a:latin typeface="+mn-ea"/>
              </a:rPr>
              <a:t>비회원용</a:t>
            </a:r>
            <a:r>
              <a:rPr lang="ko-KR" altLang="en-US" sz="900" dirty="0" smtClean="0">
                <a:latin typeface="+mn-ea"/>
              </a:rPr>
              <a:t> 약관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2.1 Screen Definition</a:t>
            </a:r>
          </a:p>
          <a:p>
            <a:r>
              <a:rPr lang="en-US" altLang="ko-KR" dirty="0" smtClean="0"/>
              <a:t>2.2 Popup type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570"/>
            <a:ext cx="6876256" cy="48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 menu</a:t>
            </a:r>
          </a:p>
          <a:p>
            <a:r>
              <a:rPr lang="ko-KR" altLang="en-US" dirty="0" smtClean="0"/>
              <a:t>메뉴에 </a:t>
            </a:r>
            <a:r>
              <a:rPr lang="en-US" altLang="ko-KR" dirty="0" smtClean="0"/>
              <a:t>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 &amp; Sub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표기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" y="291210"/>
            <a:ext cx="6852333" cy="48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504</Words>
  <Application>Microsoft Office PowerPoint</Application>
  <PresentationFormat>화면 슬라이드 쇼(16:9)</PresentationFormat>
  <Paragraphs>217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Tahoma</vt:lpstr>
      <vt:lpstr>표지</vt:lpstr>
      <vt:lpstr>간지등</vt:lpstr>
      <vt:lpstr>1_디자인 사용자 지정</vt:lpstr>
      <vt:lpstr>타이틀</vt:lpstr>
      <vt:lpstr>Document History</vt:lpstr>
      <vt:lpstr>Index</vt:lpstr>
      <vt:lpstr>1. Information Architecture</vt:lpstr>
      <vt:lpstr>Information Architecture</vt:lpstr>
      <vt:lpstr>2. General Rule</vt:lpstr>
      <vt:lpstr>메인페이지</vt:lpstr>
      <vt:lpstr>로그인</vt:lpstr>
      <vt:lpstr>회원가입</vt:lpstr>
      <vt:lpstr>비밀번호 찾기</vt:lpstr>
      <vt:lpstr>설문 예시 페이지</vt:lpstr>
      <vt:lpstr>AI영양 추천 결과 페이지</vt:lpstr>
      <vt:lpstr>필수 스토어 페이지</vt:lpstr>
      <vt:lpstr>상세페이지(상단)</vt:lpstr>
      <vt:lpstr>상세페이지(하단)</vt:lpstr>
      <vt:lpstr>장바구니(제품 無)</vt:lpstr>
      <vt:lpstr>장바구니(제품 有)</vt:lpstr>
      <vt:lpstr>구독서비스 결제화면</vt:lpstr>
      <vt:lpstr>주문서 (상단)</vt:lpstr>
      <vt:lpstr>주문서 (하단)</vt:lpstr>
      <vt:lpstr>주문 완료</vt:lpstr>
      <vt:lpstr>PillSu 후기 페이지(메인)</vt:lpstr>
      <vt:lpstr>정기구독 후기 상세페이지</vt:lpstr>
      <vt:lpstr>후기 등록 페이지</vt:lpstr>
      <vt:lpstr>고객센터 (메인 및 공지사항)</vt:lpstr>
      <vt:lpstr>자주 묻는 질문</vt:lpstr>
      <vt:lpstr>비회원 주문</vt:lpstr>
      <vt:lpstr>약관 및 방침(이용약관)</vt:lpstr>
      <vt:lpstr>약관 및 방침 (개인정보처리방침)</vt:lpstr>
      <vt:lpstr>약관 및 방침 (마케팅 수신동의)</vt:lpstr>
      <vt:lpstr>마이 페이지 (메인)</vt:lpstr>
      <vt:lpstr>AI 영양추천 결과</vt:lpstr>
      <vt:lpstr>정기구독 관리</vt:lpstr>
      <vt:lpstr>결제 관리</vt:lpstr>
      <vt:lpstr>쿠폰함</vt:lpstr>
      <vt:lpstr>후기 관리</vt:lpstr>
      <vt:lpstr>내 정보 관리</vt:lpstr>
      <vt:lpstr>회원 탈퇴</vt:lpstr>
      <vt:lpstr>관리자 페이지 – 회원 관리</vt:lpstr>
      <vt:lpstr>관리자 페이지 – 상품 등록</vt:lpstr>
      <vt:lpstr>관리자 페이지 – 상품 관리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admin</cp:lastModifiedBy>
  <cp:revision>139</cp:revision>
  <dcterms:created xsi:type="dcterms:W3CDTF">2006-10-05T04:04:58Z</dcterms:created>
  <dcterms:modified xsi:type="dcterms:W3CDTF">2023-09-18T07:53:52Z</dcterms:modified>
</cp:coreProperties>
</file>